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6" r:id="rId5"/>
    <p:sldId id="1142" r:id="rId6"/>
    <p:sldId id="1143" r:id="rId7"/>
    <p:sldId id="1144" r:id="rId8"/>
    <p:sldId id="1145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主要介绍了一个关于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436" y="2798640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575" y="908720"/>
            <a:ext cx="11721260" cy="1519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DNA is a special part inside every cell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tells the cell what to be—part of a human, an animal, or a plant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Here’s a way to see your own DNA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 cup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soap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洗洁精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Isopropyl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alcohol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酒精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most important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 adults to help deal with alcohol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on your safety glasses—we’re about to do some chemistry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a half spoon of salt into a glass half full of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d100.jpg" descr="id:21475079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481893" y="1554168"/>
            <a:ext cx="2267269" cy="115357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34566" y="764704"/>
            <a:ext cx="11521280" cy="504056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207" y="2593479"/>
            <a:ext cx="331199" cy="34894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1780" y="2593479"/>
            <a:ext cx="331199" cy="34894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8072" y="2574429"/>
            <a:ext cx="331199" cy="34894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207" y="3112393"/>
            <a:ext cx="331199" cy="34894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0407" y="3131443"/>
            <a:ext cx="331199" cy="34894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157" y="5301208"/>
            <a:ext cx="331199" cy="3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8004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a mouthful of the saltwater and keep it in your mouth for a minute, but don’t swallow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吞咽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Pour the saltwater back into the glass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mixture now has some cells from your mouth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 one drop of dish soap to the saltwater mixture and mix it gently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not to make suds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泡沫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Next, ask an adult to slowly pour some drops of isopropyl alcohol down the side of the cup so that it sits on top of the salty soapy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shake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a minute you should see tiny white, thread-like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线形的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 forming on the top of the alcohol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your DNA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764704"/>
            <a:ext cx="11521280" cy="568863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15" y="899195"/>
            <a:ext cx="331199" cy="34894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65" y="1897782"/>
            <a:ext cx="331199" cy="34894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15" y="2953519"/>
            <a:ext cx="331199" cy="34894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65" y="3952106"/>
            <a:ext cx="331199" cy="34894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157" y="4984601"/>
            <a:ext cx="331199" cy="3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866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the most important when doing the experiment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clear cup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spoon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 soap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adult’s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most important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 adults to help deal with alcohol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！！！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做实验时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最重要的是需要成人帮忙处理酒精。故选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3463" y="88043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64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16807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correct order of “see your DNA”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①⑤②③④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①②③⑤④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①②④⑤③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②④①③⑤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681" y="821171"/>
            <a:ext cx="3350437" cy="50093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8755" y="1538134"/>
            <a:ext cx="7386931" cy="183934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47565"/>
            <a:ext cx="11485848" cy="313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“Put a half spoon of salt into a glass half full of water...In about a minute you should see tiny white, thread-like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线形的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 forming on the top of the alcohol.”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中提到的步骤可知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实验步骤为：在水中加入盐；接着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嘴里含一口盐水一分钟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不要吞咽；然后吐到玻璃杯里；接着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轻轻地往盐水混合物里加一滴洗洁精；随后加入酒精；最后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大约一分钟后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在酒精的顶部会形成微小的白色线状物。故选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3463" y="84273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834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which part of the magazine can we read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39260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本文主要讲了一个科学小实验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属于科普内容。故应出现在杂志的科学版块。故选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3463" y="88043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40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19505"/>
            <a:ext cx="11521280" cy="1229375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科学探究精神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提升实践操作能力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增强对生命科学本质理解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激发创新思维与跨学科融合意识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树立严谨求实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态度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素养考向.eps" descr="id:214748981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5139" y="1268760"/>
            <a:ext cx="2097578" cy="41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336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433</Words>
  <Application>Microsoft Office PowerPoint</Application>
  <PresentationFormat>自定义</PresentationFormat>
  <Paragraphs>35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448</cp:revision>
  <dcterms:created xsi:type="dcterms:W3CDTF">2020-11-06T05:24:00Z</dcterms:created>
  <dcterms:modified xsi:type="dcterms:W3CDTF">2025-09-17T16:08:17Z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